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епортаж программы 'Город' телеканала 'Эфир'. Конкурс 'Мистер ИКС'. 18.02.2015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Ильич</cp:lastModifiedBy>
  <cp:revision>3</cp:revision>
  <dcterms:created xsi:type="dcterms:W3CDTF">2016-01-16T07:45:13Z</dcterms:created>
  <dcterms:modified xsi:type="dcterms:W3CDTF">2016-01-16T16:23:58Z</dcterms:modified>
</cp:coreProperties>
</file>